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83DC5-95FE-B917-C78C-A710B71D3A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1553" y="2106413"/>
            <a:ext cx="8157883" cy="1322587"/>
          </a:xfrm>
        </p:spPr>
        <p:txBody>
          <a:bodyPr>
            <a:normAutofit fontScale="90000"/>
          </a:bodyPr>
          <a:lstStyle/>
          <a:p>
            <a:r>
              <a:rPr lang="en-US" dirty="0"/>
              <a:t>Case Study On E-Commerce Website Burger King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8BDE63-F5B4-B171-C551-24A6F52889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6000" dirty="0"/>
              <a:t>DBMS QUERIES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01379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41A83-A65D-E688-3030-020B00B17C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/>
              <a:t>Thank You</a:t>
            </a:r>
            <a:endParaRPr lang="en-IN" sz="9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7BECF9-8C1E-D920-FFCF-8A9A48FAC9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2294" y="4618299"/>
            <a:ext cx="3904542" cy="691577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/>
              <a:t>By -: Vikram </a:t>
            </a:r>
            <a:r>
              <a:rPr lang="en-US" sz="3200"/>
              <a:t>Singh Rajput</a:t>
            </a:r>
          </a:p>
          <a:p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61966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70815-9F4B-F52A-3923-25D6D31037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5412" y="-75638"/>
            <a:ext cx="9112375" cy="726142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Using insert Query for create profile and update query for changes</a:t>
            </a:r>
            <a:endParaRPr lang="en-IN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C197C8-D90C-2456-37F0-8BB928235F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D3D0C012-479C-579C-5683-E97FAA2087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32094" y="1832671"/>
            <a:ext cx="2716306" cy="1748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40E738-453B-317C-90BF-345723834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" y="726141"/>
            <a:ext cx="4091202" cy="61318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82A9FF-616C-2640-75E6-BB0CA4980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207" y="726141"/>
            <a:ext cx="8094409" cy="613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51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5BEEC-5194-D825-3551-BACC82241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7434" y="0"/>
            <a:ext cx="8679915" cy="76630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Using select query to show menu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E5BDF3-A6BC-EF21-5FCA-12F9CEBBB9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03E3AE-5480-4325-40BB-9D679945B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87506"/>
            <a:ext cx="3621741" cy="59704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1DBF6F-FFF7-EDBB-4AA0-0F3725BA0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838" y="887506"/>
            <a:ext cx="8570162" cy="597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69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A80F9-2680-60BB-3A65-4AB7B2C09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3768" y="-17929"/>
            <a:ext cx="9607136" cy="105317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Using where clause for filter veg menu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E8764A-AAF8-15C3-1726-D93B38BC6C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E79B46-58BF-3382-BE87-17C8EAC53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7482"/>
            <a:ext cx="4033932" cy="57284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B332FB-8BB7-85E6-8FDF-0D7C4B8A6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932" y="1147482"/>
            <a:ext cx="8157969" cy="456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704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B3456-36D6-C29D-1B4A-C487EDD1D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597" y="1"/>
            <a:ext cx="12099403" cy="108472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Using logical operator(and) for applying two condition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FB9B90-E861-2B87-7A66-9DC0A32830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719D49-022E-79C2-D929-2E42C5E18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4729"/>
            <a:ext cx="3836894" cy="5773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A2275B-0694-15AA-1C40-94071757A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895" y="1084728"/>
            <a:ext cx="8355106" cy="577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99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D27A3-AB80-28D1-1676-FBDDB9C573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0"/>
            <a:ext cx="12192001" cy="1080631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>Using </a:t>
            </a:r>
            <a:r>
              <a:rPr lang="en-US" sz="4400" dirty="0" err="1">
                <a:solidFill>
                  <a:schemeClr val="accent1">
                    <a:lumMod val="75000"/>
                  </a:schemeClr>
                </a:solidFill>
              </a:rPr>
              <a:t>alising</a:t>
            </a:r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> for showing temporary column as discount price</a:t>
            </a:r>
            <a:endParaRPr lang="en-IN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092ED-F2AF-15A2-92B0-5BE76EAA8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3915231"/>
            <a:ext cx="8673427" cy="1322587"/>
          </a:xfrm>
        </p:spPr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AE54C1-299F-5850-A324-403D9C2F3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3694"/>
            <a:ext cx="3327332" cy="57643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BA3A20-C5BE-1367-1A04-5742DA7AA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332" y="1080631"/>
            <a:ext cx="8864668" cy="5777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79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1428F-3DAD-EBCD-7A34-C4A3896D8B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9027"/>
            <a:ext cx="12192000" cy="725083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Applying discount only on veg product by using where clause and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alising</a:t>
            </a:r>
            <a:endParaRPr lang="en-IN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075EDA-380A-DD15-8EA1-741CD2061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07014"/>
            <a:ext cx="12192000" cy="74281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Using order by clause on price for sorting items lowest to highest</a:t>
            </a:r>
            <a:endParaRPr lang="en-IN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9A6F13-CD7C-1381-9D62-5CAEF7993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575"/>
            <a:ext cx="12192000" cy="23278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BFDA0B-AB9E-19E6-480D-6C1136F15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96948"/>
            <a:ext cx="12192000" cy="291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691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F0605-CC7A-480C-6D6B-0F24BFF2AF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1999" cy="11734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</a:rPr>
              <a:t>using simple view for showing items in your order</a:t>
            </a:r>
            <a:endParaRPr lang="en-IN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35873-27AC-3955-6B84-237D963864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03B065-AAA9-F372-D7BD-2BEFF98CC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0" y="1173481"/>
            <a:ext cx="3831320" cy="5684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4BBF4C-AFC4-AC76-E765-D6DC97131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220" y="1173481"/>
            <a:ext cx="8360781" cy="568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29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465F2-179C-4559-7DEE-963312F7E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6904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Using inner join query for adding items in your order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28DD55-B0E7-9C2E-94FF-B026D944CE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9C19FB-D5AA-38F8-9D48-C85DFD412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300" y="1169043"/>
            <a:ext cx="8679915" cy="56889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110223-4E2C-9DF7-6947-845D5D09B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58" y="1169042"/>
            <a:ext cx="3436159" cy="568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609850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78C30D"/>
      </a:accent1>
      <a:accent2>
        <a:srgbClr val="099B62"/>
      </a:accent2>
      <a:accent3>
        <a:srgbClr val="21CFDF"/>
      </a:accent3>
      <a:accent4>
        <a:srgbClr val="179FDF"/>
      </a:accent4>
      <a:accent5>
        <a:srgbClr val="E75710"/>
      </a:accent5>
      <a:accent6>
        <a:srgbClr val="F89C19"/>
      </a:accent6>
      <a:hlink>
        <a:srgbClr val="7CDE25"/>
      </a:hlink>
      <a:folHlink>
        <a:srgbClr val="BCE8A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EF0781-FB17-4F1F-B3B1-699933968C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58</TotalTime>
  <Words>102</Words>
  <Application>Microsoft Office PowerPoint</Application>
  <PresentationFormat>Widescreen</PresentationFormat>
  <Paragraphs>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 Light</vt:lpstr>
      <vt:lpstr>Rockwell</vt:lpstr>
      <vt:lpstr>Wingdings</vt:lpstr>
      <vt:lpstr>Atlas</vt:lpstr>
      <vt:lpstr>Case Study On E-Commerce Website Burger King</vt:lpstr>
      <vt:lpstr>Using insert Query for create profile and update query for changes</vt:lpstr>
      <vt:lpstr>Using select query to show menu</vt:lpstr>
      <vt:lpstr>Using where clause for filter veg menu</vt:lpstr>
      <vt:lpstr>Using logical operator(and) for applying two condition</vt:lpstr>
      <vt:lpstr>Using alising for showing temporary column as discount price</vt:lpstr>
      <vt:lpstr>Applying discount only on veg product by using where clause and alising</vt:lpstr>
      <vt:lpstr>using simple view for showing items in your order</vt:lpstr>
      <vt:lpstr>Using inner join query for adding items in your order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On E-Commerce Website Burger King</dc:title>
  <dc:creator>Vivek</dc:creator>
  <cp:lastModifiedBy>Vivek</cp:lastModifiedBy>
  <cp:revision>2</cp:revision>
  <dcterms:created xsi:type="dcterms:W3CDTF">2022-07-08T05:55:33Z</dcterms:created>
  <dcterms:modified xsi:type="dcterms:W3CDTF">2022-09-04T04:37:32Z</dcterms:modified>
</cp:coreProperties>
</file>

<file path=docProps/thumbnail.jpeg>
</file>